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8" r:id="rId8"/>
    <p:sldId id="264" r:id="rId9"/>
    <p:sldId id="261" r:id="rId10"/>
    <p:sldId id="263" r:id="rId11"/>
    <p:sldId id="262" r:id="rId12"/>
    <p:sldId id="270" r:id="rId13"/>
    <p:sldId id="271" r:id="rId14"/>
    <p:sldId id="272" r:id="rId15"/>
    <p:sldId id="26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vector-hand-drawn-finance-money-pattern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ГОРОДА  НИЖНЕВАРТОВСКА ДЕТСКИЙ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№52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САМОЛЁТИК»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3071810"/>
            <a:ext cx="4543428" cy="2357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Альбом на липучках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«Финансовая грамотность для детей»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Бакулина Д.В.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шовная-картина-с-свиньями-и-еньгами-сбережений-327848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Д.и. «Где можно хранить деньги?».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800" dirty="0"/>
          </a:p>
        </p:txBody>
      </p:sp>
      <p:pic>
        <p:nvPicPr>
          <p:cNvPr id="6" name="Содержимое 5" descr="IMG_20210430_1448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6858048" cy="51435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ctor-hand-drawn-finance-money-pattern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Д.и. «Эволюция денег».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раскрыть сущность понятия «деньги», «монета», «купюра», «пластиковая карта»; наличные и безналичные деньги; закреплять знания детей о внешнем виде современных денег.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IMG_20210430_144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657229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шовные-обои-вектора-и-и-еньги-пре-посы-ки-финансы-и-inv-62428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Д.и. «Найди половинку».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знать какими деньгами пользуются в настоящее время в нашей стране, как они называются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(рубль, копейка);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находить вторую половину купюры или монеты сравнивая по образцу.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10430_1448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6858047" cy="51435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шовная-картина-с-свиньями-и-еньгами-сбережений-32784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9. Д.и. «Орел-решка».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развивать логическое мышление у детей старшего дошкольного возраста; закреплять у старших дошкольников умения различать понятия «вертикально», «горизонтально» и «по диагонали»; закреплять счет в пределах 10; развивать мыслительные операции: восприятие, память, мышление, внимание; способствовать развитию мелкой моторики рук, развитию внимания, логического мышления.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10430_1448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714488"/>
            <a:ext cx="6715172" cy="50363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positphotos_216667270-stock-illustration-money-graphic-color-sketch-seaml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10. Д.и. «Подбери достопримечательность».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изучить памятники и достопримечательности своей страны; научиться находить информацию, уметь ее перерабатывать и применять на практике, расширить кругозор; прививать любовь к Родине.</a:t>
            </a:r>
            <a:endParaRPr lang="ru-RU" sz="1400" dirty="0"/>
          </a:p>
        </p:txBody>
      </p:sp>
      <p:pic>
        <p:nvPicPr>
          <p:cNvPr id="8" name="Содержимое 7" descr="IMG_20210430_1449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4229650" cy="3172238"/>
          </a:xfrm>
        </p:spPr>
      </p:pic>
      <p:pic>
        <p:nvPicPr>
          <p:cNvPr id="7" name="Содержимое 6" descr="IMG_20210430_14485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4229650" cy="31722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vector-hand-drawn-finance-money-pattern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11. Д.и. «Товарный склад».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учить детей различать товары по их принадлежности к определенной группе (продукты питания, игрушки, посуда, бытовая техника, одежда и т.д.),(эти карточки можно использовать в Д.И. «Какой товар дешевле, а какой дороже?»)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10430_1445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928934"/>
            <a:ext cx="4122219" cy="3091664"/>
          </a:xfrm>
        </p:spPr>
      </p:pic>
      <p:pic>
        <p:nvPicPr>
          <p:cNvPr id="8" name="Содержимое 7" descr="IMG_20210430_14451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857364"/>
            <a:ext cx="4122219" cy="30916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шовные-обои-вектора-и-и-еньги-пре-посы-ки-финансы-и-inv-62428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Таким образом альбом на липучках – это прекрасное средство обучения детей финансовой грамотности. Он расскажет детям о том, что такое деньги, поможет проследить их эволюционный скачок, подскажет, как их можно хранить и на что потратить. Познакомит с понятиями «дешевле», «дороже», «товарный склад», «расходы», «доходы», «семейный бюджет», «купюра», «монета», «банк», «сейф»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Пособие поможет ребенку ориентироваться в современном сложном мире и лучше понять и запомнить материал по финансовой грамотности.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epositphotos_216667270-stock-illustration-money-graphic-color-sketch-seaml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Моя педагогическая находка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тематический альбом дидактических игр по финансовой грамотности «Мила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Монеткина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мире денег».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Одно из современных направлений в дошкольной педагогике - это финансовое просвещение детей. Ведь малыши, так или иначе, оказываются вовлечёнными в экономическую жизнь семьи: ходят с родителями в магазины, сталкиваются с рекламой, понимают, что их родители зарабатывают деньги, чтобы покупать товары и услуги.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воспитателя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сада - преподнести элементарные финансовые понятия в максимально доступной и увлекательной форме. Для этой цели можно создать своими руками замечательное пособие - альбом на липучках.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безшовная-картина-с-свиньями-и-еньгами-сбережений-32784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Монеткина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мире денег»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4071966" cy="3929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Альбом состоит из 11 ярких, привлекающих внимание заданий. Дети могут легко взаимодействовать с ним - снимать и прикреплять картинки на липучках по назначению. Главная героиня - девочка Мила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Монеткина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и открывает для детей интересный мир денег. Воспитатель может попросить ребенка описать картинку, посчитать предметы, проговорить названия, вспомнить видели ли уже что-то похожее и т.д. Задания подобраны так, чтобы ребенок 5-7 лет мог задуматься и заинтересоваться финансовой темой, а полученные знания смог в дальнейшем использовать на практике.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IMG_20210430_144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4558822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vector-hand-drawn-finance-money-pattern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1436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бы хотела продемонстрировать Вам собранный мною тематический альбом дидактических игр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«Финансовой грамотности»,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которые я практикую в своей деятельности.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 ждет серия игр: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Д.и. «Что можно, а что нельзя купить?»;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Д.и. «Семейный бюджет. Расходы и доходы»;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Д.и. «Хочу, надо»;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Д.и. «Какой товар дешевле, а какой дороже?»;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Д.и. «Идем за покупками»;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Д.и. «Где можно хранить деньги?»;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Д.и. «Эволюция денег»;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Д.и. «Найди половинку»;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Д.и. «Орел-решка»;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Д.и. «Подбери достопримечательность»;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Д.и. «Товарный склад».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безшовные-обои-вектора-и-и-еньги-пре-посы-ки-финансы-и-inv-62428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Д.и. «Что можно, а что нельзя купить?».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деньгах, как средстве приобретения товаров, обобщить знания о возможности осуществления покупок; формировать правильное отношение к деньгам, как предмету жизненной необходимости.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20210430_144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4341324" cy="3255993"/>
          </a:xfrm>
        </p:spPr>
      </p:pic>
      <p:pic>
        <p:nvPicPr>
          <p:cNvPr id="12" name="Содержимое 11" descr="IMG_20210430_14442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4341324" cy="32559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шовная-картина-с-свиньями-и-еньгами-сбережений-327848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Д.и. «Семейный бюджет. Расходы и доходы».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учить определять основную составляющую семейного бюджета (доходы и расходы); создать условия для формирования элементарных экономических знаний у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10430_144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71612"/>
            <a:ext cx="6686568" cy="50149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vector-hand-drawn-finance-money-pattern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Д.и. «Хочу, надо».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учить анализировать желание и необходимость совершаемых покупок; развить эмоциональную сферу детей, умение понимать свое эмоциональное состояние, регулировать собственное поведение и желание, способность распознать чувства других людей.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10430_1445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929486" cy="51971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шовные-обои-вектора-и-и-еньги-пре-посы-ки-финансы-и-inv-624284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Д.и. «Какой товар дешевле, а какой дороже?».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Цель:  дать представление детям о том, что товары имеют разную стоимость; учить выделять характеристики товаров и выбирать то, что ему нужно; закреплять умение классифицировать товары по стоимости (самые дешевые, самые дорогие); закрепить умение находить товары дешевле (дороже).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IMG_20210430_1445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25190"/>
            <a:ext cx="4357718" cy="3268289"/>
          </a:xfrm>
        </p:spPr>
      </p:pic>
      <p:pic>
        <p:nvPicPr>
          <p:cNvPr id="7" name="Содержимое 5" descr="IMG_20210430_144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357562"/>
            <a:ext cx="4357718" cy="32682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positphotos_216667270-stock-illustration-money-graphic-color-sketch-seaml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5. Д.и. «Идем за покупками».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Цель: углубить знания о видах денежных знаков 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(монеты)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и для чего они нужны.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углубить знания о разных видах товаров, местах продажи, денежных отношениях в системе покупатель – продавец; развивать умение пользоваться деньгами; разумно расходовать деньги; уточнить понятия 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«дорого»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«дешево»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«дороже — дешевле», 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режде, чем что-либо приобрести, необходимо подумать, хватит ли денег на покупку; учить определять необходимую сумму денег в зависимости от цены товара.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IMG_20210430_1446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4191029" cy="3143272"/>
          </a:xfrm>
        </p:spPr>
      </p:pic>
      <p:pic>
        <p:nvPicPr>
          <p:cNvPr id="9" name="Рисунок 8" descr="IMG_20210430_144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14686"/>
            <a:ext cx="4143404" cy="3107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297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 ДОШКОЛЬНОЕ ОБРАЗОВАТЕЛЬНОЕ УЧРЕЖДЕНИЕ  ГОРОДА  НИЖНЕВАРТОВСКА ДЕТСКИЙ САД №52 «САМОЛЁТИК»</vt:lpstr>
      <vt:lpstr>Моя педагогическая находка - тематический альбом дидактических игр по финансовой грамотности «Мила Монеткина в мире денег».</vt:lpstr>
      <vt:lpstr>«Мила Монеткина в мире денег»</vt:lpstr>
      <vt:lpstr>Слайд 4</vt:lpstr>
      <vt:lpstr> 1. Д.и. «Что можно, а что нельзя купить?».  Цель: формировать представление о деньгах, как средстве приобретения товаров, обобщить знания о возможности осуществления покупок; формировать правильное отношение к деньгам, как предмету жизненной необходимости.  </vt:lpstr>
      <vt:lpstr>2. Д.и. «Семейный бюджет. Расходы и доходы».  Цель: учить определять основную составляющую семейного бюджета (доходы и расходы); создать условия для формирования элементарных экономических знаний у детей.</vt:lpstr>
      <vt:lpstr>3. Д.и. «Хочу, надо».  Цель: учить анализировать желание и необходимость совершаемых покупок; развить эмоциональную сферу детей, умение понимать свое эмоциональное состояние, регулировать собственное поведение и желание, способность распознать чувства других людей.</vt:lpstr>
      <vt:lpstr> 4. Д.и. «Какой товар дешевле, а какой дороже?».  Цель:  дать представление детям о том, что товары имеют разную стоимость; учить выделять характеристики товаров и выбирать то, что ему нужно; закреплять умение классифицировать товары по стоимости (самые дешевые, самые дорогие); закрепить умение находить товары дешевле (дороже). </vt:lpstr>
      <vt:lpstr>    5. Д.и. «Идем за покупками».  Цель: углубить знания о видах денежных знаков (монеты) и для чего они нужны. Задачи: углубить знания о разных видах товаров, местах продажи, денежных отношениях в системе покупатель – продавец; развивать умение пользоваться деньгами; разумно расходовать деньги; уточнить понятия «дорого» и «дешево», «дороже — дешевле», прежде, чем что-либо приобрести, необходимо подумать, хватит ли денег на покупку; учить определять необходимую сумму денег в зависимости от цены товара.  </vt:lpstr>
      <vt:lpstr>6. Д.и. «Где можно хранить деньги?».  Цель:</vt:lpstr>
      <vt:lpstr>     7. Д.и. «Эволюция денег».  Цель: раскрыть сущность понятия «деньги», «монета», «купюра», «пластиковая карта»; наличные и безналичные деньги; закреплять знания детей о внешнем виде современных денег.  </vt:lpstr>
      <vt:lpstr>8. Д.и. «Найди половинку». Цель: знать какими деньгами пользуются в настоящее время в нашей стране, как они называются (рубль, копейка); учить находить вторую половину купюры или монеты сравнивая по образцу. </vt:lpstr>
      <vt:lpstr> 9. Д.и. «Орел-решка».   Цель: развивать логическое мышление у детей старшего дошкольного возраста; закреплять у старших дошкольников умения различать понятия «вертикально», «горизонтально» и «по диагонали»; закреплять счет в пределах 10; развивать мыслительные операции: восприятие, память, мышление, внимание; способствовать развитию мелкой моторики рук, развитию внимания, логического мышления. </vt:lpstr>
      <vt:lpstr>10. Д.и. «Подбери достопримечательность».  Цель: изучить памятники и достопримечательности своей страны; научиться находить информацию, уметь ее перерабатывать и применять на практике, расширить кругозор; прививать любовь к Родине.</vt:lpstr>
      <vt:lpstr>11. Д.и. «Товарный склад».  Цель: продолжать учить детей различать товары по их принадлежности к определенной группе (продукты питания, игрушки, посуда, бытовая техника, одежда и т.д.),(эти карточки можно использовать в Д.И. «Какой товар дешевле, а какой дороже?»)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№1 «СВЕТЛЯЧОК» ГОРОДА АРМЯНСКА РЕСПУБЛИКИ КРЫМ</dc:title>
  <dc:creator>Ж</dc:creator>
  <cp:lastModifiedBy>777</cp:lastModifiedBy>
  <cp:revision>62</cp:revision>
  <dcterms:created xsi:type="dcterms:W3CDTF">2021-05-04T12:43:50Z</dcterms:created>
  <dcterms:modified xsi:type="dcterms:W3CDTF">2022-05-26T08:59:24Z</dcterms:modified>
</cp:coreProperties>
</file>